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MEKANIKA TEKNIK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NUKHE ANDRI SILVIANA ST, MT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14660"/>
            <a:ext cx="8915400" cy="113763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diagram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jepit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horisontal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618" y="3052294"/>
            <a:ext cx="5287382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0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03797"/>
                <a:ext cx="8915400" cy="48166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(ii)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Sudut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dibentuk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oleh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tali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terhadap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sumbu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tegak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</a:t>
                </a:r>
                <a:r>
                  <a:rPr lang="en-US" sz="4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Tegangan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tali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(T) = 150 </a:t>
                </a:r>
                <a:r>
                  <a:rPr lang="en-US" sz="4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</a:t>
                </a:r>
                <a:endParaRPr lang="en-US" sz="4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4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Tx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T sin 36,87º = 150 sin 36,87º = 90 </a:t>
                </a:r>
                <a:r>
                  <a:rPr lang="en-US" sz="4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</a:t>
                </a:r>
                <a:endParaRPr lang="en-US" sz="4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Ty 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T </a:t>
                </a:r>
                <a:r>
                  <a:rPr lang="en-US" sz="4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36,87º = 150 </a:t>
                </a:r>
                <a:r>
                  <a:rPr lang="en-US" sz="4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36,87º = 120 </a:t>
                </a:r>
                <a:r>
                  <a:rPr lang="en-US" sz="4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</a:t>
                </a:r>
                <a:endParaRPr lang="en-US" sz="4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4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l-GR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 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FX = 0</a:t>
                </a:r>
              </a:p>
              <a:p>
                <a:pPr marL="0" indent="0">
                  <a:buNone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TX = 0</a:t>
                </a:r>
              </a:p>
              <a:p>
                <a:pPr marL="0" indent="0">
                  <a:buNone/>
                </a:pP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TX = 90 </a:t>
                </a:r>
                <a:r>
                  <a:rPr lang="en-US" sz="42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</a:t>
                </a:r>
                <a:r>
                  <a:rPr lang="en-US" sz="4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← </a:t>
                </a:r>
                <a:r>
                  <a:rPr lang="en-US" sz="4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4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03797"/>
                <a:ext cx="8915400" cy="4816699"/>
              </a:xfrm>
              <a:blipFill rotWithShape="0">
                <a:blip r:embed="rId2"/>
                <a:stretch>
                  <a:fillRect l="-821" t="-2025" b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448" y="2091340"/>
            <a:ext cx="4524375" cy="121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1507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l-GR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</a:t>
                </a:r>
                <a:r>
                  <a:rPr lang="el-GR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Fy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Ty – 20 – 20 – 20 – 20 = 0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200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↑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l-GR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Σ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 = 0</a:t>
                </a:r>
              </a:p>
              <a:p>
                <a:pPr marL="0" indent="0">
                  <a:buNone/>
                </a:pPr>
                <a:r>
                  <a:rPr lang="fi-FI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ME </a:t>
                </a:r>
                <a:r>
                  <a:rPr lang="fi-FI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+ 20 (7,5) + 20 (5,4) + 20 (3,6) + 20 (1,8) – Ty (4,5) = 0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ME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174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kN.m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BJJ 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4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5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769" y="624109"/>
            <a:ext cx="9521265" cy="174560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Kasus</a:t>
            </a:r>
            <a:r>
              <a:rPr lang="en-US" dirty="0" smtClean="0"/>
              <a:t> IV :</a:t>
            </a:r>
            <a:br>
              <a:rPr lang="en-US" dirty="0" smtClean="0"/>
            </a:b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terpusat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F1, F2,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F3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263" y="3000778"/>
            <a:ext cx="6753224" cy="256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362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Penyelesaian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612" y="1752869"/>
            <a:ext cx="5159532" cy="351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713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Kasus</a:t>
            </a:r>
            <a:r>
              <a:rPr lang="en-US" dirty="0" smtClean="0"/>
              <a:t> V:</a:t>
            </a:r>
            <a:br>
              <a:rPr lang="en-US" dirty="0" smtClean="0"/>
            </a:b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terpusat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posisinya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perbandingan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3,4,5</a:t>
            </a:r>
            <a:r>
              <a:rPr lang="it-I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Cari reaksi di tumpuan A dan B.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323" y="2772579"/>
            <a:ext cx="5908922" cy="267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125" y="1459001"/>
            <a:ext cx="6898514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0" y="913258"/>
            <a:ext cx="8770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roll,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terdistribusi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492" y="3102265"/>
            <a:ext cx="5278931" cy="220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527" y="771591"/>
            <a:ext cx="95174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terdistribusi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diwakili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terdistribusi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posisinya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tengah-tengah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terdistribusi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Ftotal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Q x L =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20 = 100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527" y="3451152"/>
            <a:ext cx="4980159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053" y="626549"/>
            <a:ext cx="88263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terpusat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terdistribusi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Q=10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reaksi di tumpuan A dan B.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100" y="2588654"/>
            <a:ext cx="5994445" cy="273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566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APLIKASI KONSEP KESEIMBANGAN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76"/>
            <a:ext cx="8915400" cy="4494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menerapkan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keseimbangan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sesungguhnya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diperhatikan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Gambarkan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diagram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memudahkan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diperhatikan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berkaitan </a:t>
            </a:r>
            <a:r>
              <a:rPr lang="sv-S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 reaksi yang dapat diterima oleh tumpuan tersebut.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muatan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diperhatikan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n-NO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Gaya </a:t>
            </a:r>
            <a:r>
              <a:rPr lang="nn-NO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 posisi tidak tegak lurus terhadap sumbu utama harus </a:t>
            </a:r>
            <a:r>
              <a:rPr lang="nn-NO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diuraikan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terlebih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y. Hal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tegak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lurus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910" y="869190"/>
            <a:ext cx="5838088" cy="4024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910" y="4893971"/>
            <a:ext cx="5838088" cy="105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33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3" y="624110"/>
            <a:ext cx="9234151" cy="1565298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VIII: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terpusat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F2,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Berlawanan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Jam = BJJ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reaksi di tumpuan A dan B.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873" y="2703222"/>
            <a:ext cx="6263493" cy="243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94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940158"/>
            <a:ext cx="76771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38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2666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kantilever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terpusat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F2, F2,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terdistribusi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Q=10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ditumpuan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4" y="2500312"/>
            <a:ext cx="5624177" cy="247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78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554" y="1237646"/>
            <a:ext cx="7095722" cy="430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4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APLIKASI KONSEP KESEIMBANGAN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bertanda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sesungguhnya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berlawanan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i-FI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Gunakan persamaan kesimbangan statis yaitu 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Σ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Fx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Σ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Σ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9859"/>
            <a:ext cx="8915400" cy="19060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Perhatikan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(crane)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roll.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Derek </a:t>
            </a:r>
            <a:r>
              <a:rPr lang="nn-NO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 = 1000 kg dengan pusat gravitasi di G. Derek digunakan </a:t>
            </a:r>
            <a:r>
              <a:rPr lang="nn-NO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memindahkan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seberat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2400 kg.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horisontal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423" y="3257080"/>
            <a:ext cx="4636394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466"/>
            <a:ext cx="8915400" cy="1635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Fbeban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 kg x 10 m/s2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gravitasi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24000 N = 24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Fderek = 1000 kg = 10000 N = 10 </a:t>
            </a:r>
            <a:r>
              <a:rPr lang="nl-N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 Benda Bebas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662" y="3309869"/>
            <a:ext cx="4819650" cy="266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514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473" y="1624012"/>
            <a:ext cx="7109137" cy="388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II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19707"/>
                <a:ext cx="8915400" cy="103030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reaksi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A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konstruksi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balok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sederhana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Asumsi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awal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atas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(↑)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19707"/>
                <a:ext cx="8915400" cy="1030309"/>
              </a:xfrm>
              <a:blipFill rotWithShape="0">
                <a:blip r:embed="rId2"/>
                <a:stretch>
                  <a:fillRect l="-1094" t="-4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960" y="2897747"/>
            <a:ext cx="7114170" cy="262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5293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592553"/>
            <a:ext cx="5585160" cy="1163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4" y="2891039"/>
            <a:ext cx="655107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III: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1476"/>
            <a:ext cx="8915400" cy="12664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bangunan.Jika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tegangan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jepit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770" y="2987899"/>
            <a:ext cx="5560655" cy="32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925</TotalTime>
  <Words>474</Words>
  <Application>Microsoft Office PowerPoint</Application>
  <PresentationFormat>Widescreen</PresentationFormat>
  <Paragraphs>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Cambria Math</vt:lpstr>
      <vt:lpstr>Century Gothic</vt:lpstr>
      <vt:lpstr>Times New Roman</vt:lpstr>
      <vt:lpstr>Wingdings 3</vt:lpstr>
      <vt:lpstr>Wisp</vt:lpstr>
      <vt:lpstr>MEKANIKA TEKNIK</vt:lpstr>
      <vt:lpstr>APLIKASI KONSEP KESEIMBANGAN</vt:lpstr>
      <vt:lpstr>APLIKASI KONSEP KESEIMBANGAN</vt:lpstr>
      <vt:lpstr>Kasus 1 :</vt:lpstr>
      <vt:lpstr>Penyelesaian :</vt:lpstr>
      <vt:lpstr>Penyelesaian :</vt:lpstr>
      <vt:lpstr>Kasus II :</vt:lpstr>
      <vt:lpstr>Penyelesaian :</vt:lpstr>
      <vt:lpstr>Kasus III:</vt:lpstr>
      <vt:lpstr>Penyelesaian :</vt:lpstr>
      <vt:lpstr>Penyelesaian :</vt:lpstr>
      <vt:lpstr>Penyelesaian :</vt:lpstr>
      <vt:lpstr>Kasus IV : Konstruksi balok sederhana dengan tumpuan sendi dan roll, menerima beban terpusat F1, F2, dan F3 vertikal ke bawah. Cari reaksi di tumpuan A dan B.</vt:lpstr>
      <vt:lpstr>Penyelesaian:</vt:lpstr>
      <vt:lpstr>Kasus V: Konstruksi balok sederhana dengan tumpuan sendi dan roll, menerima beban terpusat F1, dan F2 vertikal ke bawah yang posisinya miring dengan perbandingan 3,4,5. Cari reaksi di tumpuan A dan B.</vt:lpstr>
      <vt:lpstr>Penyelesaian :</vt:lpstr>
      <vt:lpstr>PowerPoint Presentation</vt:lpstr>
      <vt:lpstr>PowerPoint Presentation</vt:lpstr>
      <vt:lpstr>PowerPoint Presentation</vt:lpstr>
      <vt:lpstr>PowerPoint Presentation</vt:lpstr>
      <vt:lpstr>Kasus VIII: Konstruksi balok sederhana dengan tumpuan sendi dan roll, menerima beban terpusat F2, dan F3 serta beban momen Mc=20 kNm (Berlawanan Jarum Jam = BJJ). Cari reaksi di tumpuan A dan B.</vt:lpstr>
      <vt:lpstr>PowerPoint Presentation</vt:lpstr>
      <vt:lpstr>Kasus X : Konstruksi balok kantilever (balok dengan tumpuan jepit pada satu sisi), menerima beban terpusat F2, F2, dan F3 serta beban terdistribusi Q=10 kN/m. Cari reaksi ditumpuan A dan B.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MEKANIKA TEKNIK</dc:title>
  <dc:creator>Windows User</dc:creator>
  <cp:lastModifiedBy>Windows User</cp:lastModifiedBy>
  <cp:revision>17</cp:revision>
  <dcterms:created xsi:type="dcterms:W3CDTF">2018-09-23T05:13:38Z</dcterms:created>
  <dcterms:modified xsi:type="dcterms:W3CDTF">2018-12-14T03:50:06Z</dcterms:modified>
</cp:coreProperties>
</file>